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148088-F9C7-43DB-9325-59B6E472672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54BC2318-CEBE-4434-9601-F5E88A1A8EB0}">
      <dgm:prSet/>
      <dgm:spPr/>
      <dgm:t>
        <a:bodyPr/>
        <a:lstStyle/>
        <a:p>
          <a:r>
            <a:rPr lang="es-ES" dirty="0"/>
            <a:t>Uso cuidadoso de los materiales, recursos naturales y espacios de la </a:t>
          </a:r>
          <a:r>
            <a:rPr lang="es-CL" dirty="0"/>
            <a:t>comunidad, solicitando la autorización cuando así esté estipulado. </a:t>
          </a:r>
        </a:p>
      </dgm:t>
    </dgm:pt>
    <dgm:pt modelId="{5B898DB8-6325-4328-8ACD-284C1F7FDC86}" type="parTrans" cxnId="{E776AACA-7F1C-4485-8837-B4C8531D80E2}">
      <dgm:prSet/>
      <dgm:spPr/>
      <dgm:t>
        <a:bodyPr/>
        <a:lstStyle/>
        <a:p>
          <a:endParaRPr lang="es-CL"/>
        </a:p>
      </dgm:t>
    </dgm:pt>
    <dgm:pt modelId="{62443543-DE65-4F08-8BFD-6A8D97E35DAD}" type="sibTrans" cxnId="{E776AACA-7F1C-4485-8837-B4C8531D80E2}">
      <dgm:prSet/>
      <dgm:spPr/>
      <dgm:t>
        <a:bodyPr/>
        <a:lstStyle/>
        <a:p>
          <a:endParaRPr lang="es-CL"/>
        </a:p>
      </dgm:t>
    </dgm:pt>
    <dgm:pt modelId="{242743C2-C773-4967-8CE8-9E6C1E6F4B00}">
      <dgm:prSet/>
      <dgm:spPr/>
      <dgm:t>
        <a:bodyPr/>
        <a:lstStyle/>
        <a:p>
          <a:r>
            <a:rPr lang="es-CL" dirty="0"/>
            <a:t>Respetar instrucciones respecto del reciclaje. </a:t>
          </a:r>
        </a:p>
      </dgm:t>
    </dgm:pt>
    <dgm:pt modelId="{D77D09E0-C330-4F37-AEA1-E6BA30900252}" type="parTrans" cxnId="{3CDEF193-04FB-4C8B-AF7E-A826C7F19AAD}">
      <dgm:prSet/>
      <dgm:spPr/>
      <dgm:t>
        <a:bodyPr/>
        <a:lstStyle/>
        <a:p>
          <a:endParaRPr lang="es-CL"/>
        </a:p>
      </dgm:t>
    </dgm:pt>
    <dgm:pt modelId="{FEDAC3B1-EFA7-437B-808D-118E7696C5E8}" type="sibTrans" cxnId="{3CDEF193-04FB-4C8B-AF7E-A826C7F19AAD}">
      <dgm:prSet/>
      <dgm:spPr/>
      <dgm:t>
        <a:bodyPr/>
        <a:lstStyle/>
        <a:p>
          <a:endParaRPr lang="es-CL"/>
        </a:p>
      </dgm:t>
    </dgm:pt>
    <dgm:pt modelId="{9B98A8DD-05B9-4DE5-8D33-2F534AD7D718}">
      <dgm:prSet/>
      <dgm:spPr/>
      <dgm:t>
        <a:bodyPr/>
        <a:lstStyle/>
        <a:p>
          <a:r>
            <a:rPr lang="es-ES" dirty="0"/>
            <a:t>Colaborar con el cuidado del medio ya sea alertando situaciones de riesgo y/o incorporando nuevos aprendizajes </a:t>
          </a:r>
          <a:r>
            <a:rPr lang="es-CL" dirty="0"/>
            <a:t>en este ámbito </a:t>
          </a:r>
        </a:p>
      </dgm:t>
    </dgm:pt>
    <dgm:pt modelId="{43065EAC-4A87-4F87-B69F-28CF1A189A8E}" type="parTrans" cxnId="{DB7527F6-526B-47CC-98AD-F091D608C688}">
      <dgm:prSet/>
      <dgm:spPr/>
      <dgm:t>
        <a:bodyPr/>
        <a:lstStyle/>
        <a:p>
          <a:endParaRPr lang="es-CL"/>
        </a:p>
      </dgm:t>
    </dgm:pt>
    <dgm:pt modelId="{FB706673-7D05-4EFE-9002-BDE2E699CCD1}" type="sibTrans" cxnId="{DB7527F6-526B-47CC-98AD-F091D608C688}">
      <dgm:prSet/>
      <dgm:spPr/>
      <dgm:t>
        <a:bodyPr/>
        <a:lstStyle/>
        <a:p>
          <a:endParaRPr lang="es-CL"/>
        </a:p>
      </dgm:t>
    </dgm:pt>
    <dgm:pt modelId="{24A7509E-FFF6-413C-A36F-652ACE4E0EA1}">
      <dgm:prSet/>
      <dgm:spPr/>
      <dgm:t>
        <a:bodyPr/>
        <a:lstStyle/>
        <a:p>
          <a:r>
            <a:rPr lang="es-CL" dirty="0"/>
            <a:t>CONDUCTA ESPERADA</a:t>
          </a:r>
        </a:p>
      </dgm:t>
    </dgm:pt>
    <dgm:pt modelId="{ACAC6177-7B0B-4F99-8EB3-F99C9B5B40D8}" type="parTrans" cxnId="{F35897E7-6AE7-4143-8B00-4A3570C0D977}">
      <dgm:prSet/>
      <dgm:spPr/>
      <dgm:t>
        <a:bodyPr/>
        <a:lstStyle/>
        <a:p>
          <a:endParaRPr lang="es-CL"/>
        </a:p>
      </dgm:t>
    </dgm:pt>
    <dgm:pt modelId="{8A2B3506-E0FD-4601-8D24-4C5DF4CBC6D8}" type="sibTrans" cxnId="{F35897E7-6AE7-4143-8B00-4A3570C0D977}">
      <dgm:prSet/>
      <dgm:spPr/>
      <dgm:t>
        <a:bodyPr/>
        <a:lstStyle/>
        <a:p>
          <a:endParaRPr lang="es-CL"/>
        </a:p>
      </dgm:t>
    </dgm:pt>
    <dgm:pt modelId="{7643F469-6D98-499F-804D-2071C50972B0}" type="pres">
      <dgm:prSet presAssocID="{9D148088-F9C7-43DB-9325-59B6E4726723}" presName="Name0" presStyleCnt="0">
        <dgm:presLayoutVars>
          <dgm:dir/>
          <dgm:animLvl val="lvl"/>
          <dgm:resizeHandles val="exact"/>
        </dgm:presLayoutVars>
      </dgm:prSet>
      <dgm:spPr/>
    </dgm:pt>
    <dgm:pt modelId="{240B749F-4BE6-4B93-AFFA-268EEB38D724}" type="pres">
      <dgm:prSet presAssocID="{24A7509E-FFF6-413C-A36F-652ACE4E0EA1}" presName="composite" presStyleCnt="0"/>
      <dgm:spPr/>
    </dgm:pt>
    <dgm:pt modelId="{6A59756D-5222-4A3A-9B5D-1BF85F11D9B6}" type="pres">
      <dgm:prSet presAssocID="{24A7509E-FFF6-413C-A36F-652ACE4E0EA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36F50B45-C892-4B63-A1F5-1157C864F73F}" type="pres">
      <dgm:prSet presAssocID="{24A7509E-FFF6-413C-A36F-652ACE4E0EA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1CD6C805-F08C-48C6-965F-504B0BE53683}" type="presOf" srcId="{242743C2-C773-4967-8CE8-9E6C1E6F4B00}" destId="{36F50B45-C892-4B63-A1F5-1157C864F73F}" srcOrd="0" destOrd="1" presId="urn:microsoft.com/office/officeart/2005/8/layout/hList1"/>
    <dgm:cxn modelId="{F5EA9213-E051-4D61-A7B6-6C5B9A529EE4}" type="presOf" srcId="{9B98A8DD-05B9-4DE5-8D33-2F534AD7D718}" destId="{36F50B45-C892-4B63-A1F5-1157C864F73F}" srcOrd="0" destOrd="2" presId="urn:microsoft.com/office/officeart/2005/8/layout/hList1"/>
    <dgm:cxn modelId="{C4C1192E-75E6-4273-AAF5-C5418857DDDC}" type="presOf" srcId="{9D148088-F9C7-43DB-9325-59B6E4726723}" destId="{7643F469-6D98-499F-804D-2071C50972B0}" srcOrd="0" destOrd="0" presId="urn:microsoft.com/office/officeart/2005/8/layout/hList1"/>
    <dgm:cxn modelId="{F417DD5F-805A-4D2C-AABA-4501D84B547A}" type="presOf" srcId="{24A7509E-FFF6-413C-A36F-652ACE4E0EA1}" destId="{6A59756D-5222-4A3A-9B5D-1BF85F11D9B6}" srcOrd="0" destOrd="0" presId="urn:microsoft.com/office/officeart/2005/8/layout/hList1"/>
    <dgm:cxn modelId="{3CDEF193-04FB-4C8B-AF7E-A826C7F19AAD}" srcId="{24A7509E-FFF6-413C-A36F-652ACE4E0EA1}" destId="{242743C2-C773-4967-8CE8-9E6C1E6F4B00}" srcOrd="1" destOrd="0" parTransId="{D77D09E0-C330-4F37-AEA1-E6BA30900252}" sibTransId="{FEDAC3B1-EFA7-437B-808D-118E7696C5E8}"/>
    <dgm:cxn modelId="{E776AACA-7F1C-4485-8837-B4C8531D80E2}" srcId="{24A7509E-FFF6-413C-A36F-652ACE4E0EA1}" destId="{54BC2318-CEBE-4434-9601-F5E88A1A8EB0}" srcOrd="0" destOrd="0" parTransId="{5B898DB8-6325-4328-8ACD-284C1F7FDC86}" sibTransId="{62443543-DE65-4F08-8BFD-6A8D97E35DAD}"/>
    <dgm:cxn modelId="{F35897E7-6AE7-4143-8B00-4A3570C0D977}" srcId="{9D148088-F9C7-43DB-9325-59B6E4726723}" destId="{24A7509E-FFF6-413C-A36F-652ACE4E0EA1}" srcOrd="0" destOrd="0" parTransId="{ACAC6177-7B0B-4F99-8EB3-F99C9B5B40D8}" sibTransId="{8A2B3506-E0FD-4601-8D24-4C5DF4CBC6D8}"/>
    <dgm:cxn modelId="{1ACB3EE8-8E65-4151-847F-30978A35A170}" type="presOf" srcId="{54BC2318-CEBE-4434-9601-F5E88A1A8EB0}" destId="{36F50B45-C892-4B63-A1F5-1157C864F73F}" srcOrd="0" destOrd="0" presId="urn:microsoft.com/office/officeart/2005/8/layout/hList1"/>
    <dgm:cxn modelId="{DB7527F6-526B-47CC-98AD-F091D608C688}" srcId="{24A7509E-FFF6-413C-A36F-652ACE4E0EA1}" destId="{9B98A8DD-05B9-4DE5-8D33-2F534AD7D718}" srcOrd="2" destOrd="0" parTransId="{43065EAC-4A87-4F87-B69F-28CF1A189A8E}" sibTransId="{FB706673-7D05-4EFE-9002-BDE2E699CCD1}"/>
    <dgm:cxn modelId="{3C610E7A-746D-4D5B-9532-8188D6BC8B7D}" type="presParOf" srcId="{7643F469-6D98-499F-804D-2071C50972B0}" destId="{240B749F-4BE6-4B93-AFFA-268EEB38D724}" srcOrd="0" destOrd="0" presId="urn:microsoft.com/office/officeart/2005/8/layout/hList1"/>
    <dgm:cxn modelId="{02CF7427-8BC4-474E-ABA4-7837270F9B89}" type="presParOf" srcId="{240B749F-4BE6-4B93-AFFA-268EEB38D724}" destId="{6A59756D-5222-4A3A-9B5D-1BF85F11D9B6}" srcOrd="0" destOrd="0" presId="urn:microsoft.com/office/officeart/2005/8/layout/hList1"/>
    <dgm:cxn modelId="{56C7C524-6FD5-499A-83B7-0A67EB55C8D9}" type="presParOf" srcId="{240B749F-4BE6-4B93-AFFA-268EEB38D724}" destId="{36F50B45-C892-4B63-A1F5-1157C864F7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148088-F9C7-43DB-9325-59B6E472672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24A7509E-FFF6-413C-A36F-652ACE4E0EA1}">
      <dgm:prSet/>
      <dgm:spPr/>
      <dgm:t>
        <a:bodyPr/>
        <a:lstStyle/>
        <a:p>
          <a:r>
            <a:rPr lang="es-CL" dirty="0"/>
            <a:t>CONDUCTA ESPERADA</a:t>
          </a:r>
        </a:p>
      </dgm:t>
    </dgm:pt>
    <dgm:pt modelId="{ACAC6177-7B0B-4F99-8EB3-F99C9B5B40D8}" type="parTrans" cxnId="{F35897E7-6AE7-4143-8B00-4A3570C0D977}">
      <dgm:prSet/>
      <dgm:spPr/>
      <dgm:t>
        <a:bodyPr/>
        <a:lstStyle/>
        <a:p>
          <a:endParaRPr lang="es-CL"/>
        </a:p>
      </dgm:t>
    </dgm:pt>
    <dgm:pt modelId="{8A2B3506-E0FD-4601-8D24-4C5DF4CBC6D8}" type="sibTrans" cxnId="{F35897E7-6AE7-4143-8B00-4A3570C0D977}">
      <dgm:prSet/>
      <dgm:spPr/>
      <dgm:t>
        <a:bodyPr/>
        <a:lstStyle/>
        <a:p>
          <a:endParaRPr lang="es-CL"/>
        </a:p>
      </dgm:t>
    </dgm:pt>
    <dgm:pt modelId="{8CBBF0BF-E0EE-417F-8FC4-BD441AA83454}">
      <dgm:prSet/>
      <dgm:spPr/>
      <dgm:t>
        <a:bodyPr/>
        <a:lstStyle/>
        <a:p>
          <a:r>
            <a:rPr lang="es-CL" dirty="0"/>
            <a:t>Mantiene una higiene, presentación </a:t>
          </a:r>
          <a:r>
            <a:rPr lang="es-ES" dirty="0"/>
            <a:t>personal adecuada y respeta el </a:t>
          </a:r>
          <a:r>
            <a:rPr lang="es-CL" dirty="0"/>
            <a:t>uniforme obligatorio del colegio. </a:t>
          </a:r>
        </a:p>
      </dgm:t>
    </dgm:pt>
    <dgm:pt modelId="{6C665E14-43E9-4C19-B929-59B1DD9ABF81}" type="parTrans" cxnId="{3314CEA8-5D44-42EF-8DE0-BCC0E0FFECEB}">
      <dgm:prSet/>
      <dgm:spPr/>
      <dgm:t>
        <a:bodyPr/>
        <a:lstStyle/>
        <a:p>
          <a:endParaRPr lang="es-CL"/>
        </a:p>
      </dgm:t>
    </dgm:pt>
    <dgm:pt modelId="{1E58E190-3ECD-46DC-A059-FB315B2CF8CB}" type="sibTrans" cxnId="{3314CEA8-5D44-42EF-8DE0-BCC0E0FFECEB}">
      <dgm:prSet/>
      <dgm:spPr/>
      <dgm:t>
        <a:bodyPr/>
        <a:lstStyle/>
        <a:p>
          <a:endParaRPr lang="es-CL"/>
        </a:p>
      </dgm:t>
    </dgm:pt>
    <dgm:pt modelId="{FA8522B6-01A3-44C5-A7B6-F868320829D6}">
      <dgm:prSet/>
      <dgm:spPr/>
      <dgm:t>
        <a:bodyPr/>
        <a:lstStyle/>
        <a:p>
          <a:r>
            <a:rPr lang="es-ES" dirty="0"/>
            <a:t>Ejecuta acciones de vida saludable, acorde a las oportunidades que el </a:t>
          </a:r>
          <a:r>
            <a:rPr lang="es-CL" dirty="0"/>
            <a:t>establecimiento brinda.</a:t>
          </a:r>
        </a:p>
      </dgm:t>
    </dgm:pt>
    <dgm:pt modelId="{00A5709A-BB5F-4BD0-A124-2EB845387FD9}" type="parTrans" cxnId="{663E6E54-5A20-4439-A088-9776E3E3E78A}">
      <dgm:prSet/>
      <dgm:spPr/>
      <dgm:t>
        <a:bodyPr/>
        <a:lstStyle/>
        <a:p>
          <a:endParaRPr lang="es-CL"/>
        </a:p>
      </dgm:t>
    </dgm:pt>
    <dgm:pt modelId="{F9EA7BA8-9925-44FC-B24F-0010779441AA}" type="sibTrans" cxnId="{663E6E54-5A20-4439-A088-9776E3E3E78A}">
      <dgm:prSet/>
      <dgm:spPr/>
      <dgm:t>
        <a:bodyPr/>
        <a:lstStyle/>
        <a:p>
          <a:endParaRPr lang="es-CL"/>
        </a:p>
      </dgm:t>
    </dgm:pt>
    <dgm:pt modelId="{89091E98-7100-40E9-9CC5-AAB43358FEEC}">
      <dgm:prSet/>
      <dgm:spPr/>
      <dgm:t>
        <a:bodyPr/>
        <a:lstStyle/>
        <a:p>
          <a:r>
            <a:rPr lang="es-ES" dirty="0"/>
            <a:t>Conoce, respeta y practica acciones </a:t>
          </a:r>
          <a:r>
            <a:rPr lang="es-CL" dirty="0"/>
            <a:t>seguras según protocolos </a:t>
          </a:r>
          <a:r>
            <a:rPr lang="es-ES" dirty="0"/>
            <a:t>institucionales y normas de seguridad </a:t>
          </a:r>
          <a:r>
            <a:rPr lang="es-CL" dirty="0"/>
            <a:t>establecidas para su protección.</a:t>
          </a:r>
        </a:p>
      </dgm:t>
    </dgm:pt>
    <dgm:pt modelId="{A6FC8A7E-1F80-4BAD-864D-FF23B242FA7F}" type="parTrans" cxnId="{55800C3E-DF92-49E2-B212-153128A681B1}">
      <dgm:prSet/>
      <dgm:spPr/>
      <dgm:t>
        <a:bodyPr/>
        <a:lstStyle/>
        <a:p>
          <a:endParaRPr lang="es-CL"/>
        </a:p>
      </dgm:t>
    </dgm:pt>
    <dgm:pt modelId="{9E770310-EE15-43A2-9A9F-2FBD205963EC}" type="sibTrans" cxnId="{55800C3E-DF92-49E2-B212-153128A681B1}">
      <dgm:prSet/>
      <dgm:spPr/>
      <dgm:t>
        <a:bodyPr/>
        <a:lstStyle/>
        <a:p>
          <a:endParaRPr lang="es-CL"/>
        </a:p>
      </dgm:t>
    </dgm:pt>
    <dgm:pt modelId="{677A2D87-9104-4885-9730-68F96A07D38F}">
      <dgm:prSet/>
      <dgm:spPr/>
      <dgm:t>
        <a:bodyPr/>
        <a:lstStyle/>
        <a:p>
          <a:r>
            <a:rPr lang="es-ES" dirty="0"/>
            <a:t>Respeta su cuerpo y espacios de </a:t>
          </a:r>
          <a:r>
            <a:rPr lang="es-CL" dirty="0"/>
            <a:t>intimidad, comprendiendo la </a:t>
          </a:r>
          <a:r>
            <a:rPr lang="es-ES" dirty="0"/>
            <a:t>diferencia entre lo privado y lo </a:t>
          </a:r>
          <a:r>
            <a:rPr lang="es-CL" dirty="0"/>
            <a:t>público.</a:t>
          </a:r>
        </a:p>
      </dgm:t>
    </dgm:pt>
    <dgm:pt modelId="{EDFC2B31-97D0-48BE-A92C-167F96529222}" type="parTrans" cxnId="{EF9D6306-8F47-4B5D-BB19-E1688AD36364}">
      <dgm:prSet/>
      <dgm:spPr/>
      <dgm:t>
        <a:bodyPr/>
        <a:lstStyle/>
        <a:p>
          <a:endParaRPr lang="es-CL"/>
        </a:p>
      </dgm:t>
    </dgm:pt>
    <dgm:pt modelId="{12C99B2A-15E3-4150-8299-A08714256519}" type="sibTrans" cxnId="{EF9D6306-8F47-4B5D-BB19-E1688AD36364}">
      <dgm:prSet/>
      <dgm:spPr/>
      <dgm:t>
        <a:bodyPr/>
        <a:lstStyle/>
        <a:p>
          <a:endParaRPr lang="es-CL"/>
        </a:p>
      </dgm:t>
    </dgm:pt>
    <dgm:pt modelId="{0AC5D868-612A-4B84-91C5-D074380B8A4A}">
      <dgm:prSet/>
      <dgm:spPr/>
      <dgm:t>
        <a:bodyPr/>
        <a:lstStyle/>
        <a:p>
          <a:r>
            <a:rPr lang="es-ES" dirty="0"/>
            <a:t>Participa en las actividades formativas </a:t>
          </a:r>
          <a:r>
            <a:rPr lang="es-CL" dirty="0"/>
            <a:t>de autocuidado.</a:t>
          </a:r>
        </a:p>
      </dgm:t>
    </dgm:pt>
    <dgm:pt modelId="{77B52903-B862-496D-8409-1E9CFDC4E95F}" type="parTrans" cxnId="{D7AD5D77-68DA-4B70-BCE4-F67354C56845}">
      <dgm:prSet/>
      <dgm:spPr/>
      <dgm:t>
        <a:bodyPr/>
        <a:lstStyle/>
        <a:p>
          <a:endParaRPr lang="es-CL"/>
        </a:p>
      </dgm:t>
    </dgm:pt>
    <dgm:pt modelId="{BB380CE8-E94A-46BE-AFA8-91A1E5A6905A}" type="sibTrans" cxnId="{D7AD5D77-68DA-4B70-BCE4-F67354C56845}">
      <dgm:prSet/>
      <dgm:spPr/>
      <dgm:t>
        <a:bodyPr/>
        <a:lstStyle/>
        <a:p>
          <a:endParaRPr lang="es-CL"/>
        </a:p>
      </dgm:t>
    </dgm:pt>
    <dgm:pt modelId="{7643F469-6D98-499F-804D-2071C50972B0}" type="pres">
      <dgm:prSet presAssocID="{9D148088-F9C7-43DB-9325-59B6E4726723}" presName="Name0" presStyleCnt="0">
        <dgm:presLayoutVars>
          <dgm:dir/>
          <dgm:animLvl val="lvl"/>
          <dgm:resizeHandles val="exact"/>
        </dgm:presLayoutVars>
      </dgm:prSet>
      <dgm:spPr/>
    </dgm:pt>
    <dgm:pt modelId="{240B749F-4BE6-4B93-AFFA-268EEB38D724}" type="pres">
      <dgm:prSet presAssocID="{24A7509E-FFF6-413C-A36F-652ACE4E0EA1}" presName="composite" presStyleCnt="0"/>
      <dgm:spPr/>
    </dgm:pt>
    <dgm:pt modelId="{6A59756D-5222-4A3A-9B5D-1BF85F11D9B6}" type="pres">
      <dgm:prSet presAssocID="{24A7509E-FFF6-413C-A36F-652ACE4E0EA1}" presName="parTx" presStyleLbl="alignNode1" presStyleIdx="0" presStyleCnt="1" custLinFactNeighborX="299" custLinFactNeighborY="4183">
        <dgm:presLayoutVars>
          <dgm:chMax val="0"/>
          <dgm:chPref val="0"/>
          <dgm:bulletEnabled val="1"/>
        </dgm:presLayoutVars>
      </dgm:prSet>
      <dgm:spPr/>
    </dgm:pt>
    <dgm:pt modelId="{36F50B45-C892-4B63-A1F5-1157C864F73F}" type="pres">
      <dgm:prSet presAssocID="{24A7509E-FFF6-413C-A36F-652ACE4E0EA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EF9D6306-8F47-4B5D-BB19-E1688AD36364}" srcId="{24A7509E-FFF6-413C-A36F-652ACE4E0EA1}" destId="{677A2D87-9104-4885-9730-68F96A07D38F}" srcOrd="3" destOrd="0" parTransId="{EDFC2B31-97D0-48BE-A92C-167F96529222}" sibTransId="{12C99B2A-15E3-4150-8299-A08714256519}"/>
    <dgm:cxn modelId="{F67FC82C-D5BF-42D8-94FC-9A7540F2BFB8}" type="presOf" srcId="{8CBBF0BF-E0EE-417F-8FC4-BD441AA83454}" destId="{36F50B45-C892-4B63-A1F5-1157C864F73F}" srcOrd="0" destOrd="0" presId="urn:microsoft.com/office/officeart/2005/8/layout/hList1"/>
    <dgm:cxn modelId="{C4C1192E-75E6-4273-AAF5-C5418857DDDC}" type="presOf" srcId="{9D148088-F9C7-43DB-9325-59B6E4726723}" destId="{7643F469-6D98-499F-804D-2071C50972B0}" srcOrd="0" destOrd="0" presId="urn:microsoft.com/office/officeart/2005/8/layout/hList1"/>
    <dgm:cxn modelId="{4348992F-672E-42CA-9B18-82128022BAE1}" type="presOf" srcId="{0AC5D868-612A-4B84-91C5-D074380B8A4A}" destId="{36F50B45-C892-4B63-A1F5-1157C864F73F}" srcOrd="0" destOrd="4" presId="urn:microsoft.com/office/officeart/2005/8/layout/hList1"/>
    <dgm:cxn modelId="{55800C3E-DF92-49E2-B212-153128A681B1}" srcId="{24A7509E-FFF6-413C-A36F-652ACE4E0EA1}" destId="{89091E98-7100-40E9-9CC5-AAB43358FEEC}" srcOrd="2" destOrd="0" parTransId="{A6FC8A7E-1F80-4BAD-864D-FF23B242FA7F}" sibTransId="{9E770310-EE15-43A2-9A9F-2FBD205963EC}"/>
    <dgm:cxn modelId="{F417DD5F-805A-4D2C-AABA-4501D84B547A}" type="presOf" srcId="{24A7509E-FFF6-413C-A36F-652ACE4E0EA1}" destId="{6A59756D-5222-4A3A-9B5D-1BF85F11D9B6}" srcOrd="0" destOrd="0" presId="urn:microsoft.com/office/officeart/2005/8/layout/hList1"/>
    <dgm:cxn modelId="{663E6E54-5A20-4439-A088-9776E3E3E78A}" srcId="{24A7509E-FFF6-413C-A36F-652ACE4E0EA1}" destId="{FA8522B6-01A3-44C5-A7B6-F868320829D6}" srcOrd="1" destOrd="0" parTransId="{00A5709A-BB5F-4BD0-A124-2EB845387FD9}" sibTransId="{F9EA7BA8-9925-44FC-B24F-0010779441AA}"/>
    <dgm:cxn modelId="{D7AD5D77-68DA-4B70-BCE4-F67354C56845}" srcId="{24A7509E-FFF6-413C-A36F-652ACE4E0EA1}" destId="{0AC5D868-612A-4B84-91C5-D074380B8A4A}" srcOrd="4" destOrd="0" parTransId="{77B52903-B862-496D-8409-1E9CFDC4E95F}" sibTransId="{BB380CE8-E94A-46BE-AFA8-91A1E5A6905A}"/>
    <dgm:cxn modelId="{3314CEA8-5D44-42EF-8DE0-BCC0E0FFECEB}" srcId="{24A7509E-FFF6-413C-A36F-652ACE4E0EA1}" destId="{8CBBF0BF-E0EE-417F-8FC4-BD441AA83454}" srcOrd="0" destOrd="0" parTransId="{6C665E14-43E9-4C19-B929-59B1DD9ABF81}" sibTransId="{1E58E190-3ECD-46DC-A059-FB315B2CF8CB}"/>
    <dgm:cxn modelId="{D14F32B6-EDC4-49F3-BA99-05F80456E673}" type="presOf" srcId="{FA8522B6-01A3-44C5-A7B6-F868320829D6}" destId="{36F50B45-C892-4B63-A1F5-1157C864F73F}" srcOrd="0" destOrd="1" presId="urn:microsoft.com/office/officeart/2005/8/layout/hList1"/>
    <dgm:cxn modelId="{B9AEB0CE-3A38-45FB-BF84-F225C9CDF6FB}" type="presOf" srcId="{677A2D87-9104-4885-9730-68F96A07D38F}" destId="{36F50B45-C892-4B63-A1F5-1157C864F73F}" srcOrd="0" destOrd="3" presId="urn:microsoft.com/office/officeart/2005/8/layout/hList1"/>
    <dgm:cxn modelId="{F35897E7-6AE7-4143-8B00-4A3570C0D977}" srcId="{9D148088-F9C7-43DB-9325-59B6E4726723}" destId="{24A7509E-FFF6-413C-A36F-652ACE4E0EA1}" srcOrd="0" destOrd="0" parTransId="{ACAC6177-7B0B-4F99-8EB3-F99C9B5B40D8}" sibTransId="{8A2B3506-E0FD-4601-8D24-4C5DF4CBC6D8}"/>
    <dgm:cxn modelId="{240A56FC-D416-4B9B-94D0-4ED76B62F930}" type="presOf" srcId="{89091E98-7100-40E9-9CC5-AAB43358FEEC}" destId="{36F50B45-C892-4B63-A1F5-1157C864F73F}" srcOrd="0" destOrd="2" presId="urn:microsoft.com/office/officeart/2005/8/layout/hList1"/>
    <dgm:cxn modelId="{3C610E7A-746D-4D5B-9532-8188D6BC8B7D}" type="presParOf" srcId="{7643F469-6D98-499F-804D-2071C50972B0}" destId="{240B749F-4BE6-4B93-AFFA-268EEB38D724}" srcOrd="0" destOrd="0" presId="urn:microsoft.com/office/officeart/2005/8/layout/hList1"/>
    <dgm:cxn modelId="{02CF7427-8BC4-474E-ABA4-7837270F9B89}" type="presParOf" srcId="{240B749F-4BE6-4B93-AFFA-268EEB38D724}" destId="{6A59756D-5222-4A3A-9B5D-1BF85F11D9B6}" srcOrd="0" destOrd="0" presId="urn:microsoft.com/office/officeart/2005/8/layout/hList1"/>
    <dgm:cxn modelId="{56C7C524-6FD5-499A-83B7-0A67EB55C8D9}" type="presParOf" srcId="{240B749F-4BE6-4B93-AFFA-268EEB38D724}" destId="{36F50B45-C892-4B63-A1F5-1157C864F7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148088-F9C7-43DB-9325-59B6E4726723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L"/>
        </a:p>
      </dgm:t>
    </dgm:pt>
    <dgm:pt modelId="{24A7509E-FFF6-413C-A36F-652ACE4E0EA1}">
      <dgm:prSet/>
      <dgm:spPr/>
      <dgm:t>
        <a:bodyPr/>
        <a:lstStyle/>
        <a:p>
          <a:r>
            <a:rPr lang="es-CL" dirty="0"/>
            <a:t>CONDUCTA ESPERADA</a:t>
          </a:r>
        </a:p>
      </dgm:t>
    </dgm:pt>
    <dgm:pt modelId="{ACAC6177-7B0B-4F99-8EB3-F99C9B5B40D8}" type="parTrans" cxnId="{F35897E7-6AE7-4143-8B00-4A3570C0D977}">
      <dgm:prSet/>
      <dgm:spPr/>
      <dgm:t>
        <a:bodyPr/>
        <a:lstStyle/>
        <a:p>
          <a:endParaRPr lang="es-CL"/>
        </a:p>
      </dgm:t>
    </dgm:pt>
    <dgm:pt modelId="{8A2B3506-E0FD-4601-8D24-4C5DF4CBC6D8}" type="sibTrans" cxnId="{F35897E7-6AE7-4143-8B00-4A3570C0D977}">
      <dgm:prSet/>
      <dgm:spPr/>
      <dgm:t>
        <a:bodyPr/>
        <a:lstStyle/>
        <a:p>
          <a:endParaRPr lang="es-CL"/>
        </a:p>
      </dgm:t>
    </dgm:pt>
    <dgm:pt modelId="{C5ECD14E-40B2-40A7-974A-A92A8F3A8804}">
      <dgm:prSet/>
      <dgm:spPr/>
      <dgm:t>
        <a:bodyPr/>
        <a:lstStyle/>
        <a:p>
          <a:r>
            <a:rPr lang="es-CL" dirty="0"/>
            <a:t>Mantiene una conducta responsable </a:t>
          </a:r>
          <a:r>
            <a:rPr lang="es-ES" dirty="0"/>
            <a:t>con las tareas y evaluaciones </a:t>
          </a:r>
          <a:r>
            <a:rPr lang="es-CL" dirty="0"/>
            <a:t>solicitadas. </a:t>
          </a:r>
        </a:p>
      </dgm:t>
    </dgm:pt>
    <dgm:pt modelId="{D64A8CB9-BE0F-4772-8EDF-2E2AFDAB64CD}" type="parTrans" cxnId="{A9C8ED28-305F-4DB0-BE19-04C1CF8A7323}">
      <dgm:prSet/>
      <dgm:spPr/>
      <dgm:t>
        <a:bodyPr/>
        <a:lstStyle/>
        <a:p>
          <a:endParaRPr lang="es-CL"/>
        </a:p>
      </dgm:t>
    </dgm:pt>
    <dgm:pt modelId="{F9A1F4FA-09A0-4593-A2A8-69EAADA128CC}" type="sibTrans" cxnId="{A9C8ED28-305F-4DB0-BE19-04C1CF8A7323}">
      <dgm:prSet/>
      <dgm:spPr/>
      <dgm:t>
        <a:bodyPr/>
        <a:lstStyle/>
        <a:p>
          <a:endParaRPr lang="es-CL"/>
        </a:p>
      </dgm:t>
    </dgm:pt>
    <dgm:pt modelId="{EBA7CF61-C5F5-40F8-926C-CC662DBF1395}">
      <dgm:prSet/>
      <dgm:spPr/>
      <dgm:t>
        <a:bodyPr/>
        <a:lstStyle/>
        <a:p>
          <a:r>
            <a:rPr lang="es-ES" dirty="0"/>
            <a:t>Presenta conductas basadas en la honestidad frente las actividades de </a:t>
          </a:r>
          <a:r>
            <a:rPr lang="es-CL" dirty="0"/>
            <a:t>aprendizaje y evaluaciones </a:t>
          </a:r>
        </a:p>
      </dgm:t>
    </dgm:pt>
    <dgm:pt modelId="{80F67941-3C7B-4F5F-856E-A1C8347B475C}" type="parTrans" cxnId="{4ACF623F-47E8-4596-B2FD-C300ADE7CC5F}">
      <dgm:prSet/>
      <dgm:spPr/>
      <dgm:t>
        <a:bodyPr/>
        <a:lstStyle/>
        <a:p>
          <a:endParaRPr lang="es-CL"/>
        </a:p>
      </dgm:t>
    </dgm:pt>
    <dgm:pt modelId="{62F086D2-E0A3-4CC7-AAA3-527E7503C218}" type="sibTrans" cxnId="{4ACF623F-47E8-4596-B2FD-C300ADE7CC5F}">
      <dgm:prSet/>
      <dgm:spPr/>
      <dgm:t>
        <a:bodyPr/>
        <a:lstStyle/>
        <a:p>
          <a:endParaRPr lang="es-CL"/>
        </a:p>
      </dgm:t>
    </dgm:pt>
    <dgm:pt modelId="{F56AFBF4-8E07-4D50-B96D-14B73EEC8AC1}">
      <dgm:prSet/>
      <dgm:spPr/>
      <dgm:t>
        <a:bodyPr/>
        <a:lstStyle/>
        <a:p>
          <a:r>
            <a:rPr lang="es-ES" dirty="0"/>
            <a:t>Mantiene conductas de respeto por la enseñanza del docente, los trabajos y evaluaciones de los pares</a:t>
          </a:r>
          <a:endParaRPr lang="es-CL" dirty="0"/>
        </a:p>
      </dgm:t>
    </dgm:pt>
    <dgm:pt modelId="{45A9F520-70DC-455C-A053-1D1BF141EA73}" type="parTrans" cxnId="{5F99B824-9AA0-483D-9752-290AB436BF72}">
      <dgm:prSet/>
      <dgm:spPr/>
      <dgm:t>
        <a:bodyPr/>
        <a:lstStyle/>
        <a:p>
          <a:endParaRPr lang="es-CL"/>
        </a:p>
      </dgm:t>
    </dgm:pt>
    <dgm:pt modelId="{154710B6-8B2C-4AC4-BFDF-24DCCD0C33F3}" type="sibTrans" cxnId="{5F99B824-9AA0-483D-9752-290AB436BF72}">
      <dgm:prSet/>
      <dgm:spPr/>
      <dgm:t>
        <a:bodyPr/>
        <a:lstStyle/>
        <a:p>
          <a:endParaRPr lang="es-CL"/>
        </a:p>
      </dgm:t>
    </dgm:pt>
    <dgm:pt modelId="{7643F469-6D98-499F-804D-2071C50972B0}" type="pres">
      <dgm:prSet presAssocID="{9D148088-F9C7-43DB-9325-59B6E4726723}" presName="Name0" presStyleCnt="0">
        <dgm:presLayoutVars>
          <dgm:dir/>
          <dgm:animLvl val="lvl"/>
          <dgm:resizeHandles val="exact"/>
        </dgm:presLayoutVars>
      </dgm:prSet>
      <dgm:spPr/>
    </dgm:pt>
    <dgm:pt modelId="{240B749F-4BE6-4B93-AFFA-268EEB38D724}" type="pres">
      <dgm:prSet presAssocID="{24A7509E-FFF6-413C-A36F-652ACE4E0EA1}" presName="composite" presStyleCnt="0"/>
      <dgm:spPr/>
    </dgm:pt>
    <dgm:pt modelId="{6A59756D-5222-4A3A-9B5D-1BF85F11D9B6}" type="pres">
      <dgm:prSet presAssocID="{24A7509E-FFF6-413C-A36F-652ACE4E0EA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36F50B45-C892-4B63-A1F5-1157C864F73F}" type="pres">
      <dgm:prSet presAssocID="{24A7509E-FFF6-413C-A36F-652ACE4E0EA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F99B824-9AA0-483D-9752-290AB436BF72}" srcId="{24A7509E-FFF6-413C-A36F-652ACE4E0EA1}" destId="{F56AFBF4-8E07-4D50-B96D-14B73EEC8AC1}" srcOrd="2" destOrd="0" parTransId="{45A9F520-70DC-455C-A053-1D1BF141EA73}" sibTransId="{154710B6-8B2C-4AC4-BFDF-24DCCD0C33F3}"/>
    <dgm:cxn modelId="{A9C8ED28-305F-4DB0-BE19-04C1CF8A7323}" srcId="{24A7509E-FFF6-413C-A36F-652ACE4E0EA1}" destId="{C5ECD14E-40B2-40A7-974A-A92A8F3A8804}" srcOrd="0" destOrd="0" parTransId="{D64A8CB9-BE0F-4772-8EDF-2E2AFDAB64CD}" sibTransId="{F9A1F4FA-09A0-4593-A2A8-69EAADA128CC}"/>
    <dgm:cxn modelId="{C4C1192E-75E6-4273-AAF5-C5418857DDDC}" type="presOf" srcId="{9D148088-F9C7-43DB-9325-59B6E4726723}" destId="{7643F469-6D98-499F-804D-2071C50972B0}" srcOrd="0" destOrd="0" presId="urn:microsoft.com/office/officeart/2005/8/layout/hList1"/>
    <dgm:cxn modelId="{4ACF623F-47E8-4596-B2FD-C300ADE7CC5F}" srcId="{24A7509E-FFF6-413C-A36F-652ACE4E0EA1}" destId="{EBA7CF61-C5F5-40F8-926C-CC662DBF1395}" srcOrd="1" destOrd="0" parTransId="{80F67941-3C7B-4F5F-856E-A1C8347B475C}" sibTransId="{62F086D2-E0A3-4CC7-AAA3-527E7503C218}"/>
    <dgm:cxn modelId="{F417DD5F-805A-4D2C-AABA-4501D84B547A}" type="presOf" srcId="{24A7509E-FFF6-413C-A36F-652ACE4E0EA1}" destId="{6A59756D-5222-4A3A-9B5D-1BF85F11D9B6}" srcOrd="0" destOrd="0" presId="urn:microsoft.com/office/officeart/2005/8/layout/hList1"/>
    <dgm:cxn modelId="{3C5ADA5A-07CF-4AB4-9BA7-D72B2DC307D4}" type="presOf" srcId="{C5ECD14E-40B2-40A7-974A-A92A8F3A8804}" destId="{36F50B45-C892-4B63-A1F5-1157C864F73F}" srcOrd="0" destOrd="0" presId="urn:microsoft.com/office/officeart/2005/8/layout/hList1"/>
    <dgm:cxn modelId="{B8E7E499-E15E-4755-900C-F3058E55842E}" type="presOf" srcId="{F56AFBF4-8E07-4D50-B96D-14B73EEC8AC1}" destId="{36F50B45-C892-4B63-A1F5-1157C864F73F}" srcOrd="0" destOrd="2" presId="urn:microsoft.com/office/officeart/2005/8/layout/hList1"/>
    <dgm:cxn modelId="{79D4ADC2-6AB0-4CF4-8BC5-BC1FDF813FAC}" type="presOf" srcId="{EBA7CF61-C5F5-40F8-926C-CC662DBF1395}" destId="{36F50B45-C892-4B63-A1F5-1157C864F73F}" srcOrd="0" destOrd="1" presId="urn:microsoft.com/office/officeart/2005/8/layout/hList1"/>
    <dgm:cxn modelId="{F35897E7-6AE7-4143-8B00-4A3570C0D977}" srcId="{9D148088-F9C7-43DB-9325-59B6E4726723}" destId="{24A7509E-FFF6-413C-A36F-652ACE4E0EA1}" srcOrd="0" destOrd="0" parTransId="{ACAC6177-7B0B-4F99-8EB3-F99C9B5B40D8}" sibTransId="{8A2B3506-E0FD-4601-8D24-4C5DF4CBC6D8}"/>
    <dgm:cxn modelId="{3C610E7A-746D-4D5B-9532-8188D6BC8B7D}" type="presParOf" srcId="{7643F469-6D98-499F-804D-2071C50972B0}" destId="{240B749F-4BE6-4B93-AFFA-268EEB38D724}" srcOrd="0" destOrd="0" presId="urn:microsoft.com/office/officeart/2005/8/layout/hList1"/>
    <dgm:cxn modelId="{02CF7427-8BC4-474E-ABA4-7837270F9B89}" type="presParOf" srcId="{240B749F-4BE6-4B93-AFFA-268EEB38D724}" destId="{6A59756D-5222-4A3A-9B5D-1BF85F11D9B6}" srcOrd="0" destOrd="0" presId="urn:microsoft.com/office/officeart/2005/8/layout/hList1"/>
    <dgm:cxn modelId="{56C7C524-6FD5-499A-83B7-0A67EB55C8D9}" type="presParOf" srcId="{240B749F-4BE6-4B93-AFFA-268EEB38D724}" destId="{36F50B45-C892-4B63-A1F5-1157C864F7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148088-F9C7-43DB-9325-59B6E472672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24A7509E-FFF6-413C-A36F-652ACE4E0EA1}">
      <dgm:prSet/>
      <dgm:spPr/>
      <dgm:t>
        <a:bodyPr/>
        <a:lstStyle/>
        <a:p>
          <a:r>
            <a:rPr lang="es-CL" dirty="0"/>
            <a:t>CONDUCTA ESPERADA</a:t>
          </a:r>
        </a:p>
      </dgm:t>
    </dgm:pt>
    <dgm:pt modelId="{ACAC6177-7B0B-4F99-8EB3-F99C9B5B40D8}" type="parTrans" cxnId="{F35897E7-6AE7-4143-8B00-4A3570C0D977}">
      <dgm:prSet/>
      <dgm:spPr/>
      <dgm:t>
        <a:bodyPr/>
        <a:lstStyle/>
        <a:p>
          <a:endParaRPr lang="es-CL"/>
        </a:p>
      </dgm:t>
    </dgm:pt>
    <dgm:pt modelId="{8A2B3506-E0FD-4601-8D24-4C5DF4CBC6D8}" type="sibTrans" cxnId="{F35897E7-6AE7-4143-8B00-4A3570C0D977}">
      <dgm:prSet/>
      <dgm:spPr/>
      <dgm:t>
        <a:bodyPr/>
        <a:lstStyle/>
        <a:p>
          <a:endParaRPr lang="es-CL"/>
        </a:p>
      </dgm:t>
    </dgm:pt>
    <dgm:pt modelId="{99F7F224-C891-4C87-A1FE-C1ECCCB21C16}">
      <dgm:prSet/>
      <dgm:spPr/>
      <dgm:t>
        <a:bodyPr/>
        <a:lstStyle/>
        <a:p>
          <a:r>
            <a:rPr lang="es-CL" dirty="0"/>
            <a:t>Mantener conductas de </a:t>
          </a:r>
          <a:r>
            <a:rPr lang="es-ES" dirty="0"/>
            <a:t>respeto en la relación y </a:t>
          </a:r>
          <a:r>
            <a:rPr lang="es-CL" dirty="0"/>
            <a:t>comunicación con pares y adultos, en los distintos espacios educativos y sociales. </a:t>
          </a:r>
        </a:p>
      </dgm:t>
    </dgm:pt>
    <dgm:pt modelId="{2C8BDB65-17D7-4D35-9493-D65E7AB12723}" type="parTrans" cxnId="{86A0E6B2-F252-42DA-B1BE-1CA5CDE0BC15}">
      <dgm:prSet/>
      <dgm:spPr/>
      <dgm:t>
        <a:bodyPr/>
        <a:lstStyle/>
        <a:p>
          <a:endParaRPr lang="es-CL"/>
        </a:p>
      </dgm:t>
    </dgm:pt>
    <dgm:pt modelId="{24FCAA9F-1878-4287-A19D-CF8508E1AE1F}" type="sibTrans" cxnId="{86A0E6B2-F252-42DA-B1BE-1CA5CDE0BC15}">
      <dgm:prSet/>
      <dgm:spPr/>
      <dgm:t>
        <a:bodyPr/>
        <a:lstStyle/>
        <a:p>
          <a:endParaRPr lang="es-CL"/>
        </a:p>
      </dgm:t>
    </dgm:pt>
    <dgm:pt modelId="{B74022D0-0900-45C8-90AA-F1F0820252C6}">
      <dgm:prSet/>
      <dgm:spPr/>
      <dgm:t>
        <a:bodyPr/>
        <a:lstStyle/>
        <a:p>
          <a:r>
            <a:rPr lang="es-CL" dirty="0"/>
            <a:t>Mantener conductas basadas en la honestidad en la relación con pares, adultos y disposiciones institucionales. </a:t>
          </a:r>
        </a:p>
      </dgm:t>
    </dgm:pt>
    <dgm:pt modelId="{38D91BB0-71B7-48D0-9DE0-EC7FCC5D9EE9}" type="parTrans" cxnId="{728816C1-6E1D-4555-86FD-ECA42C88BDFE}">
      <dgm:prSet/>
      <dgm:spPr/>
      <dgm:t>
        <a:bodyPr/>
        <a:lstStyle/>
        <a:p>
          <a:endParaRPr lang="es-CL"/>
        </a:p>
      </dgm:t>
    </dgm:pt>
    <dgm:pt modelId="{2A97CD00-A6EC-400F-85E8-1CD503C66A80}" type="sibTrans" cxnId="{728816C1-6E1D-4555-86FD-ECA42C88BDFE}">
      <dgm:prSet/>
      <dgm:spPr/>
      <dgm:t>
        <a:bodyPr/>
        <a:lstStyle/>
        <a:p>
          <a:endParaRPr lang="es-CL"/>
        </a:p>
      </dgm:t>
    </dgm:pt>
    <dgm:pt modelId="{E788DC83-E7C6-4ABB-8044-60DC6624D2F0}">
      <dgm:prSet/>
      <dgm:spPr/>
      <dgm:t>
        <a:bodyPr/>
        <a:lstStyle/>
        <a:p>
          <a:r>
            <a:rPr lang="es-CL" dirty="0"/>
            <a:t>Mantener conductas de cuidado, servicio y solidaridad con los pares y adultos, siendo proactivo en el resguardo de la integridad física y psicológica de los distintos integrantes de la comunidad.</a:t>
          </a:r>
        </a:p>
      </dgm:t>
    </dgm:pt>
    <dgm:pt modelId="{729D71F4-6D2B-42EF-8E9E-16C59577D3C0}" type="parTrans" cxnId="{92F76FA6-27AE-4E5B-84E3-A7B9FF0F6410}">
      <dgm:prSet/>
      <dgm:spPr/>
      <dgm:t>
        <a:bodyPr/>
        <a:lstStyle/>
        <a:p>
          <a:endParaRPr lang="es-CL"/>
        </a:p>
      </dgm:t>
    </dgm:pt>
    <dgm:pt modelId="{8B273967-7670-440B-8F0F-A61C6BCA0A89}" type="sibTrans" cxnId="{92F76FA6-27AE-4E5B-84E3-A7B9FF0F6410}">
      <dgm:prSet/>
      <dgm:spPr/>
      <dgm:t>
        <a:bodyPr/>
        <a:lstStyle/>
        <a:p>
          <a:endParaRPr lang="es-CL"/>
        </a:p>
      </dgm:t>
    </dgm:pt>
    <dgm:pt modelId="{7643F469-6D98-499F-804D-2071C50972B0}" type="pres">
      <dgm:prSet presAssocID="{9D148088-F9C7-43DB-9325-59B6E4726723}" presName="Name0" presStyleCnt="0">
        <dgm:presLayoutVars>
          <dgm:dir/>
          <dgm:animLvl val="lvl"/>
          <dgm:resizeHandles val="exact"/>
        </dgm:presLayoutVars>
      </dgm:prSet>
      <dgm:spPr/>
    </dgm:pt>
    <dgm:pt modelId="{240B749F-4BE6-4B93-AFFA-268EEB38D724}" type="pres">
      <dgm:prSet presAssocID="{24A7509E-FFF6-413C-A36F-652ACE4E0EA1}" presName="composite" presStyleCnt="0"/>
      <dgm:spPr/>
    </dgm:pt>
    <dgm:pt modelId="{6A59756D-5222-4A3A-9B5D-1BF85F11D9B6}" type="pres">
      <dgm:prSet presAssocID="{24A7509E-FFF6-413C-A36F-652ACE4E0EA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36F50B45-C892-4B63-A1F5-1157C864F73F}" type="pres">
      <dgm:prSet presAssocID="{24A7509E-FFF6-413C-A36F-652ACE4E0EA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C4C1192E-75E6-4273-AAF5-C5418857DDDC}" type="presOf" srcId="{9D148088-F9C7-43DB-9325-59B6E4726723}" destId="{7643F469-6D98-499F-804D-2071C50972B0}" srcOrd="0" destOrd="0" presId="urn:microsoft.com/office/officeart/2005/8/layout/hList1"/>
    <dgm:cxn modelId="{F2692B40-61A0-47F0-BBCC-3BF47ADE60EF}" type="presOf" srcId="{99F7F224-C891-4C87-A1FE-C1ECCCB21C16}" destId="{36F50B45-C892-4B63-A1F5-1157C864F73F}" srcOrd="0" destOrd="0" presId="urn:microsoft.com/office/officeart/2005/8/layout/hList1"/>
    <dgm:cxn modelId="{F417DD5F-805A-4D2C-AABA-4501D84B547A}" type="presOf" srcId="{24A7509E-FFF6-413C-A36F-652ACE4E0EA1}" destId="{6A59756D-5222-4A3A-9B5D-1BF85F11D9B6}" srcOrd="0" destOrd="0" presId="urn:microsoft.com/office/officeart/2005/8/layout/hList1"/>
    <dgm:cxn modelId="{C18C3D44-9848-47F3-A157-EE2215E4C6EE}" type="presOf" srcId="{E788DC83-E7C6-4ABB-8044-60DC6624D2F0}" destId="{36F50B45-C892-4B63-A1F5-1157C864F73F}" srcOrd="0" destOrd="2" presId="urn:microsoft.com/office/officeart/2005/8/layout/hList1"/>
    <dgm:cxn modelId="{92F76FA6-27AE-4E5B-84E3-A7B9FF0F6410}" srcId="{24A7509E-FFF6-413C-A36F-652ACE4E0EA1}" destId="{E788DC83-E7C6-4ABB-8044-60DC6624D2F0}" srcOrd="2" destOrd="0" parTransId="{729D71F4-6D2B-42EF-8E9E-16C59577D3C0}" sibTransId="{8B273967-7670-440B-8F0F-A61C6BCA0A89}"/>
    <dgm:cxn modelId="{86A0E6B2-F252-42DA-B1BE-1CA5CDE0BC15}" srcId="{24A7509E-FFF6-413C-A36F-652ACE4E0EA1}" destId="{99F7F224-C891-4C87-A1FE-C1ECCCB21C16}" srcOrd="0" destOrd="0" parTransId="{2C8BDB65-17D7-4D35-9493-D65E7AB12723}" sibTransId="{24FCAA9F-1878-4287-A19D-CF8508E1AE1F}"/>
    <dgm:cxn modelId="{728816C1-6E1D-4555-86FD-ECA42C88BDFE}" srcId="{24A7509E-FFF6-413C-A36F-652ACE4E0EA1}" destId="{B74022D0-0900-45C8-90AA-F1F0820252C6}" srcOrd="1" destOrd="0" parTransId="{38D91BB0-71B7-48D0-9DE0-EC7FCC5D9EE9}" sibTransId="{2A97CD00-A6EC-400F-85E8-1CD503C66A80}"/>
    <dgm:cxn modelId="{F35897E7-6AE7-4143-8B00-4A3570C0D977}" srcId="{9D148088-F9C7-43DB-9325-59B6E4726723}" destId="{24A7509E-FFF6-413C-A36F-652ACE4E0EA1}" srcOrd="0" destOrd="0" parTransId="{ACAC6177-7B0B-4F99-8EB3-F99C9B5B40D8}" sibTransId="{8A2B3506-E0FD-4601-8D24-4C5DF4CBC6D8}"/>
    <dgm:cxn modelId="{32FABDF1-244F-4576-A21F-9BE1BCF42FFC}" type="presOf" srcId="{B74022D0-0900-45C8-90AA-F1F0820252C6}" destId="{36F50B45-C892-4B63-A1F5-1157C864F73F}" srcOrd="0" destOrd="1" presId="urn:microsoft.com/office/officeart/2005/8/layout/hList1"/>
    <dgm:cxn modelId="{3C610E7A-746D-4D5B-9532-8188D6BC8B7D}" type="presParOf" srcId="{7643F469-6D98-499F-804D-2071C50972B0}" destId="{240B749F-4BE6-4B93-AFFA-268EEB38D724}" srcOrd="0" destOrd="0" presId="urn:microsoft.com/office/officeart/2005/8/layout/hList1"/>
    <dgm:cxn modelId="{02CF7427-8BC4-474E-ABA4-7837270F9B89}" type="presParOf" srcId="{240B749F-4BE6-4B93-AFFA-268EEB38D724}" destId="{6A59756D-5222-4A3A-9B5D-1BF85F11D9B6}" srcOrd="0" destOrd="0" presId="urn:microsoft.com/office/officeart/2005/8/layout/hList1"/>
    <dgm:cxn modelId="{56C7C524-6FD5-499A-83B7-0A67EB55C8D9}" type="presParOf" srcId="{240B749F-4BE6-4B93-AFFA-268EEB38D724}" destId="{36F50B45-C892-4B63-A1F5-1157C864F7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9756D-5222-4A3A-9B5D-1BF85F11D9B6}">
      <dsp:nvSpPr>
        <dsp:cNvPr id="0" name=""/>
        <dsp:cNvSpPr/>
      </dsp:nvSpPr>
      <dsp:spPr>
        <a:xfrm>
          <a:off x="0" y="55708"/>
          <a:ext cx="9615055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CONDUCTA ESPERADA</a:t>
          </a:r>
        </a:p>
      </dsp:txBody>
      <dsp:txXfrm>
        <a:off x="0" y="55708"/>
        <a:ext cx="9615055" cy="720000"/>
      </dsp:txXfrm>
    </dsp:sp>
    <dsp:sp modelId="{36F50B45-C892-4B63-A1F5-1157C864F73F}">
      <dsp:nvSpPr>
        <dsp:cNvPr id="0" name=""/>
        <dsp:cNvSpPr/>
      </dsp:nvSpPr>
      <dsp:spPr>
        <a:xfrm>
          <a:off x="0" y="775708"/>
          <a:ext cx="9615055" cy="2950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kern="1200" dirty="0"/>
            <a:t>Uso cuidadoso de los materiales, recursos naturales y espacios de la </a:t>
          </a:r>
          <a:r>
            <a:rPr lang="es-CL" sz="2500" kern="1200" dirty="0"/>
            <a:t>comunidad, solicitando la autorización cuando así esté estipulado.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500" kern="1200" dirty="0"/>
            <a:t>Respetar instrucciones respecto del reciclaje.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500" kern="1200" dirty="0"/>
            <a:t>Colaborar con el cuidado del medio ya sea alertando situaciones de riesgo y/o incorporando nuevos aprendizajes </a:t>
          </a:r>
          <a:r>
            <a:rPr lang="es-CL" sz="2500" kern="1200" dirty="0"/>
            <a:t>en este ámbito </a:t>
          </a:r>
        </a:p>
      </dsp:txBody>
      <dsp:txXfrm>
        <a:off x="0" y="775708"/>
        <a:ext cx="9615055" cy="2950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9756D-5222-4A3A-9B5D-1BF85F11D9B6}">
      <dsp:nvSpPr>
        <dsp:cNvPr id="0" name=""/>
        <dsp:cNvSpPr/>
      </dsp:nvSpPr>
      <dsp:spPr>
        <a:xfrm>
          <a:off x="0" y="60421"/>
          <a:ext cx="9282544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kern="1200" dirty="0"/>
            <a:t>CONDUCTA ESPERADA</a:t>
          </a:r>
        </a:p>
      </dsp:txBody>
      <dsp:txXfrm>
        <a:off x="0" y="60421"/>
        <a:ext cx="9282544" cy="662400"/>
      </dsp:txXfrm>
    </dsp:sp>
    <dsp:sp modelId="{36F50B45-C892-4B63-A1F5-1157C864F73F}">
      <dsp:nvSpPr>
        <dsp:cNvPr id="0" name=""/>
        <dsp:cNvSpPr/>
      </dsp:nvSpPr>
      <dsp:spPr>
        <a:xfrm>
          <a:off x="0" y="695113"/>
          <a:ext cx="9282544" cy="37881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300" kern="1200" dirty="0"/>
            <a:t>Mantiene una higiene, presentación </a:t>
          </a:r>
          <a:r>
            <a:rPr lang="es-ES" sz="2300" kern="1200" dirty="0"/>
            <a:t>personal adecuada y respeta el </a:t>
          </a:r>
          <a:r>
            <a:rPr lang="es-CL" sz="2300" kern="1200" dirty="0"/>
            <a:t>uniforme obligatorio del colegio.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/>
            <a:t>Ejecuta acciones de vida saludable, acorde a las oportunidades que el </a:t>
          </a:r>
          <a:r>
            <a:rPr lang="es-CL" sz="2300" kern="1200" dirty="0"/>
            <a:t>establecimiento brinda.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/>
            <a:t>Conoce, respeta y practica acciones </a:t>
          </a:r>
          <a:r>
            <a:rPr lang="es-CL" sz="2300" kern="1200" dirty="0"/>
            <a:t>seguras según protocolos </a:t>
          </a:r>
          <a:r>
            <a:rPr lang="es-ES" sz="2300" kern="1200" dirty="0"/>
            <a:t>institucionales y normas de seguridad </a:t>
          </a:r>
          <a:r>
            <a:rPr lang="es-CL" sz="2300" kern="1200" dirty="0"/>
            <a:t>establecidas para su protección.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/>
            <a:t>Respeta su cuerpo y espacios de </a:t>
          </a:r>
          <a:r>
            <a:rPr lang="es-CL" sz="2300" kern="1200" dirty="0"/>
            <a:t>intimidad, comprendiendo la </a:t>
          </a:r>
          <a:r>
            <a:rPr lang="es-ES" sz="2300" kern="1200" dirty="0"/>
            <a:t>diferencia entre lo privado y lo </a:t>
          </a:r>
          <a:r>
            <a:rPr lang="es-CL" sz="2300" kern="1200" dirty="0"/>
            <a:t>público.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kern="1200" dirty="0"/>
            <a:t>Participa en las actividades formativas </a:t>
          </a:r>
          <a:r>
            <a:rPr lang="es-CL" sz="2300" kern="1200" dirty="0"/>
            <a:t>de autocuidado.</a:t>
          </a:r>
        </a:p>
      </dsp:txBody>
      <dsp:txXfrm>
        <a:off x="0" y="695113"/>
        <a:ext cx="9282544" cy="37881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9756D-5222-4A3A-9B5D-1BF85F11D9B6}">
      <dsp:nvSpPr>
        <dsp:cNvPr id="0" name=""/>
        <dsp:cNvSpPr/>
      </dsp:nvSpPr>
      <dsp:spPr>
        <a:xfrm>
          <a:off x="0" y="65090"/>
          <a:ext cx="9033163" cy="7488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 dirty="0"/>
            <a:t>CONDUCTA ESPERADA</a:t>
          </a:r>
        </a:p>
      </dsp:txBody>
      <dsp:txXfrm>
        <a:off x="0" y="65090"/>
        <a:ext cx="9033163" cy="748800"/>
      </dsp:txXfrm>
    </dsp:sp>
    <dsp:sp modelId="{36F50B45-C892-4B63-A1F5-1157C864F73F}">
      <dsp:nvSpPr>
        <dsp:cNvPr id="0" name=""/>
        <dsp:cNvSpPr/>
      </dsp:nvSpPr>
      <dsp:spPr>
        <a:xfrm>
          <a:off x="0" y="813890"/>
          <a:ext cx="9033163" cy="306890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600" kern="1200" dirty="0"/>
            <a:t>Mantiene una conducta responsable </a:t>
          </a:r>
          <a:r>
            <a:rPr lang="es-ES" sz="2600" kern="1200" dirty="0"/>
            <a:t>con las tareas y evaluaciones </a:t>
          </a:r>
          <a:r>
            <a:rPr lang="es-CL" sz="2600" kern="1200" dirty="0"/>
            <a:t>solicitadas.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600" kern="1200" dirty="0"/>
            <a:t>Presenta conductas basadas en la honestidad frente las actividades de </a:t>
          </a:r>
          <a:r>
            <a:rPr lang="es-CL" sz="2600" kern="1200" dirty="0"/>
            <a:t>aprendizaje y evaluaciones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600" kern="1200" dirty="0"/>
            <a:t>Mantiene conductas de respeto por la enseñanza del docente, los trabajos y evaluaciones de los pares</a:t>
          </a:r>
          <a:endParaRPr lang="es-CL" sz="2600" kern="1200" dirty="0"/>
        </a:p>
      </dsp:txBody>
      <dsp:txXfrm>
        <a:off x="0" y="813890"/>
        <a:ext cx="9033163" cy="3068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9756D-5222-4A3A-9B5D-1BF85F11D9B6}">
      <dsp:nvSpPr>
        <dsp:cNvPr id="0" name=""/>
        <dsp:cNvSpPr/>
      </dsp:nvSpPr>
      <dsp:spPr>
        <a:xfrm>
          <a:off x="0" y="7796"/>
          <a:ext cx="9017183" cy="748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 dirty="0"/>
            <a:t>CONDUCTA ESPERADA</a:t>
          </a:r>
        </a:p>
      </dsp:txBody>
      <dsp:txXfrm>
        <a:off x="0" y="7796"/>
        <a:ext cx="9017183" cy="748800"/>
      </dsp:txXfrm>
    </dsp:sp>
    <dsp:sp modelId="{36F50B45-C892-4B63-A1F5-1157C864F73F}">
      <dsp:nvSpPr>
        <dsp:cNvPr id="0" name=""/>
        <dsp:cNvSpPr/>
      </dsp:nvSpPr>
      <dsp:spPr>
        <a:xfrm>
          <a:off x="0" y="756596"/>
          <a:ext cx="9017183" cy="41394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600" kern="1200" dirty="0"/>
            <a:t>Mantener conductas de </a:t>
          </a:r>
          <a:r>
            <a:rPr lang="es-ES" sz="2600" kern="1200" dirty="0"/>
            <a:t>respeto en la relación y </a:t>
          </a:r>
          <a:r>
            <a:rPr lang="es-CL" sz="2600" kern="1200" dirty="0"/>
            <a:t>comunicación con pares y adultos, en los distintos espacios educativos y sociales.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600" kern="1200" dirty="0"/>
            <a:t>Mantener conductas basadas en la honestidad en la relación con pares, adultos y disposiciones institucionales.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2600" kern="1200" dirty="0"/>
            <a:t>Mantener conductas de cuidado, servicio y solidaridad con los pares y adultos, siendo proactivo en el resguardo de la integridad física y psicológica de los distintos integrantes de la comunidad.</a:t>
          </a:r>
        </a:p>
      </dsp:txBody>
      <dsp:txXfrm>
        <a:off x="0" y="756596"/>
        <a:ext cx="9017183" cy="4139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42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68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9017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4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1236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1358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20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729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002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208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033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61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538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39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740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120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8B4DC-FF7C-467A-ADD1-A6D66C740D2F}" type="datetimeFigureOut">
              <a:rPr lang="es-CL" smtClean="0"/>
              <a:t>03-03-2023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13F7D2-B461-4E51-A92C-4DDC0244F15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949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0630B-E1A8-9690-5714-4A099F00D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4310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CONOCIENDO NUESTRAS NORMAS Y CONDUCTAS ESPERADAS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BEC21D-F8F6-16B4-AF2E-E2194D3CB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80165"/>
            <a:ext cx="9144000" cy="854381"/>
          </a:xfrm>
        </p:spPr>
        <p:txBody>
          <a:bodyPr/>
          <a:lstStyle/>
          <a:p>
            <a:pPr algn="ctr"/>
            <a:r>
              <a:rPr lang="es-CL" b="1" dirty="0">
                <a:solidFill>
                  <a:schemeClr val="tx1"/>
                </a:solidFill>
              </a:rPr>
              <a:t>Reglamento Interno Escolar 2023</a:t>
            </a:r>
          </a:p>
          <a:p>
            <a:pPr algn="ctr"/>
            <a:r>
              <a:rPr lang="es-CL" b="1" dirty="0">
                <a:solidFill>
                  <a:schemeClr val="tx1"/>
                </a:solidFill>
              </a:rPr>
              <a:t>Pág. 32-36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7D65249-3999-FBED-E3AE-7236AF08B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9852" y="408548"/>
            <a:ext cx="2292295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9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C0A5F-FA94-05C6-F995-8129B193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744" y="589147"/>
            <a:ext cx="8911687" cy="1093854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ÁMBITO CUIDADO DEL MEDIO Y </a:t>
            </a:r>
            <a:br>
              <a:rPr lang="es-ES" b="1" dirty="0"/>
            </a:br>
            <a:r>
              <a:rPr lang="es-ES" b="1" dirty="0"/>
              <a:t>ESPACIO EDUCATIVO</a:t>
            </a:r>
            <a:br>
              <a:rPr lang="es-ES" dirty="0"/>
            </a:br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A08AC43-4D0B-5719-BE5C-B818E1020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80877"/>
              </p:ext>
            </p:extLst>
          </p:nvPr>
        </p:nvGraphicFramePr>
        <p:xfrm>
          <a:off x="2038744" y="1939635"/>
          <a:ext cx="9615055" cy="3782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55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C0A5F-FA94-05C6-F995-8129B193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744" y="707237"/>
            <a:ext cx="8911687" cy="664363"/>
          </a:xfrm>
        </p:spPr>
        <p:txBody>
          <a:bodyPr>
            <a:normAutofit/>
          </a:bodyPr>
          <a:lstStyle/>
          <a:p>
            <a:r>
              <a:rPr lang="es-ES" b="1" dirty="0"/>
              <a:t>ÁMBITO AUTOCUIDADO</a:t>
            </a:r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A08AC43-4D0B-5719-BE5C-B818E1020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495678"/>
              </p:ext>
            </p:extLst>
          </p:nvPr>
        </p:nvGraphicFramePr>
        <p:xfrm>
          <a:off x="2038744" y="1468582"/>
          <a:ext cx="9282545" cy="4515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449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C0A5F-FA94-05C6-F995-8129B193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0090" y="1108363"/>
            <a:ext cx="9294274" cy="443345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ÁMBITO ACTIVIDADES PEDAGÓGICAS CURRICULARES Y EXTRA CURRICULARES</a:t>
            </a:r>
            <a:br>
              <a:rPr lang="es-ES" dirty="0"/>
            </a:br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A08AC43-4D0B-5719-BE5C-B818E1020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700867"/>
              </p:ext>
            </p:extLst>
          </p:nvPr>
        </p:nvGraphicFramePr>
        <p:xfrm>
          <a:off x="1720090" y="2202873"/>
          <a:ext cx="9033163" cy="3947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309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C0A5F-FA94-05C6-F995-8129B193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744" y="374728"/>
            <a:ext cx="8911687" cy="539672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ÁMBITO RELACIONES DE CONVIVENCIA</a:t>
            </a:r>
            <a:br>
              <a:rPr lang="es-ES" dirty="0"/>
            </a:br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A08AC43-4D0B-5719-BE5C-B818E1020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710227"/>
              </p:ext>
            </p:extLst>
          </p:nvPr>
        </p:nvGraphicFramePr>
        <p:xfrm>
          <a:off x="2149581" y="1371600"/>
          <a:ext cx="9017183" cy="4903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46369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282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CONOCIENDO NUESTRAS NORMAS Y CONDUCTAS ESPERADAS </vt:lpstr>
      <vt:lpstr>ÁMBITO CUIDADO DEL MEDIO Y  ESPACIO EDUCATIVO </vt:lpstr>
      <vt:lpstr>ÁMBITO AUTOCUIDADO</vt:lpstr>
      <vt:lpstr>ÁMBITO ACTIVIDADES PEDAGÓGICAS CURRICULARES Y EXTRA CURRICULARES </vt:lpstr>
      <vt:lpstr>ÁMBITO RELACIONES DE CONVIVENCIA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CONOCIENDO NUESTRAS NORMAS Y CONDUCTAS ESPERADAS </dc:title>
  <dc:creator>Saby Diaz Mercado</dc:creator>
  <cp:lastModifiedBy>Saby Diaz Mercado</cp:lastModifiedBy>
  <cp:revision>1</cp:revision>
  <dcterms:created xsi:type="dcterms:W3CDTF">2023-03-03T14:14:14Z</dcterms:created>
  <dcterms:modified xsi:type="dcterms:W3CDTF">2023-03-03T15:20:16Z</dcterms:modified>
</cp:coreProperties>
</file>